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256915-DFC7-4BB5-8FD3-364D90D5661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AD7BF5-9E8E-4FAC-BF08-E49D87FB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1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5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9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5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4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0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4480-14E7-46D9-85C5-41803002A95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30FF-DFAD-418E-86FE-B6419CCC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7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3716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Broadway" panose="04040905080B02020502" pitchFamily="82" charset="0"/>
              </a:rPr>
              <a:t>Week 4- 8</a:t>
            </a:r>
            <a:r>
              <a:rPr lang="en-US" sz="7200" baseline="30000" dirty="0" smtClean="0">
                <a:latin typeface="Broadway" panose="04040905080B02020502" pitchFamily="82" charset="0"/>
              </a:rPr>
              <a:t>th</a:t>
            </a:r>
            <a:r>
              <a:rPr lang="en-US" sz="7200" dirty="0" smtClean="0">
                <a:latin typeface="Broadway" panose="04040905080B02020502" pitchFamily="82" charset="0"/>
              </a:rPr>
              <a:t> Grade</a:t>
            </a:r>
          </a:p>
          <a:p>
            <a:r>
              <a:rPr lang="en-US" sz="7200" dirty="0" smtClean="0">
                <a:latin typeface="Broadway" panose="04040905080B02020502" pitchFamily="82" charset="0"/>
              </a:rPr>
              <a:t>Vocabulary</a:t>
            </a:r>
            <a:endParaRPr lang="en-US" sz="7200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enosplace.org/SA/CapeTown/CT-Itiner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76736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52400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mic Sans MS" panose="030F0702030302020204" pitchFamily="66" charset="0"/>
                <a:ea typeface="Batang" panose="02030600000101010101" pitchFamily="18" charset="-127"/>
              </a:rPr>
              <a:t>i</a:t>
            </a:r>
            <a:r>
              <a:rPr lang="en-US" sz="4000" b="1" dirty="0" smtClean="0">
                <a:latin typeface="Comic Sans MS" panose="030F0702030302020204" pitchFamily="66" charset="0"/>
                <a:ea typeface="Batang" panose="02030600000101010101" pitchFamily="18" charset="-127"/>
              </a:rPr>
              <a:t>tinerary- a route of travel; a record of travel; a guidebook</a:t>
            </a:r>
            <a:endParaRPr lang="en-US" sz="4000" b="1" dirty="0">
              <a:latin typeface="Comic Sans MS" panose="030F0702030302020204" pitchFamily="66" charset="0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21964"/>
            <a:ext cx="89911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On our visit to Cape Town, we had a very busy</a:t>
            </a:r>
          </a:p>
          <a:p>
            <a:r>
              <a:rPr lang="en-US" sz="3600" b="1" u="sng" dirty="0" smtClean="0"/>
              <a:t>Itinerary </a:t>
            </a:r>
            <a:r>
              <a:rPr lang="en-US" sz="3600" b="1" dirty="0" smtClean="0"/>
              <a:t> with exciting activities.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0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ycanthropete.com/strips/quanda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45" y="1371600"/>
            <a:ext cx="918994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636" y="158675"/>
            <a:ext cx="8703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q</a:t>
            </a:r>
            <a:r>
              <a:rPr lang="en-US" sz="4000" b="1" dirty="0" smtClean="0"/>
              <a:t>uandary- a state of perplexity or doubt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636" y="5029200"/>
            <a:ext cx="9291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 was in a </a:t>
            </a:r>
            <a:r>
              <a:rPr lang="en-US" sz="3600" b="1" u="sng" dirty="0" smtClean="0"/>
              <a:t>quandary</a:t>
            </a:r>
            <a:r>
              <a:rPr lang="en-US" sz="3600" b="1" dirty="0" smtClean="0"/>
              <a:t> over whether I should go to</a:t>
            </a:r>
          </a:p>
          <a:p>
            <a:r>
              <a:rPr lang="en-US" sz="3600" b="1" dirty="0" smtClean="0"/>
              <a:t>school or not when I wasn’t feeling well.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305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98"/>
            <a:ext cx="91609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  <a:r>
              <a:rPr lang="en-US" sz="4000" b="1" dirty="0" smtClean="0"/>
              <a:t>atalyst- a substance that causes or </a:t>
            </a:r>
          </a:p>
          <a:p>
            <a:r>
              <a:rPr lang="en-US" sz="4000" b="1" dirty="0" smtClean="0"/>
              <a:t>hastens a chemical reaction; an agent that</a:t>
            </a:r>
          </a:p>
          <a:p>
            <a:r>
              <a:rPr lang="en-US" sz="4000" b="1" dirty="0" smtClean="0"/>
              <a:t> causes change</a:t>
            </a:r>
            <a:endParaRPr lang="en-US" sz="4000" dirty="0"/>
          </a:p>
        </p:txBody>
      </p:sp>
      <p:pic>
        <p:nvPicPr>
          <p:cNvPr id="3074" name="Picture 2" descr="http://www.cleanemissions.com/wp-content/uploads/Inline-Cutaway-3Way-De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6225014" cy="357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36" y="5103674"/>
            <a:ext cx="8993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The bombing of Pearl Harbor was a </a:t>
            </a:r>
            <a:r>
              <a:rPr lang="en-US" sz="3600" b="1" u="sng" dirty="0" smtClean="0"/>
              <a:t>catalyst</a:t>
            </a:r>
            <a:r>
              <a:rPr lang="en-US" sz="3600" b="1" dirty="0" smtClean="0"/>
              <a:t> to</a:t>
            </a:r>
          </a:p>
          <a:p>
            <a:r>
              <a:rPr lang="en-US" sz="3600" b="1" dirty="0" smtClean="0"/>
              <a:t>the United States becoming involved In World</a:t>
            </a:r>
          </a:p>
          <a:p>
            <a:r>
              <a:rPr lang="en-US" sz="3600" b="1" dirty="0" smtClean="0"/>
              <a:t> War II.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835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834"/>
            <a:ext cx="86955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o</a:t>
            </a:r>
            <a:r>
              <a:rPr lang="en-US" sz="4000" b="1" dirty="0" smtClean="0"/>
              <a:t>mnipotent- Almighty, having unlimited</a:t>
            </a:r>
          </a:p>
          <a:p>
            <a:r>
              <a:rPr lang="en-US" sz="4000" b="1" dirty="0" smtClean="0"/>
              <a:t>power or authority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364307"/>
            <a:ext cx="8057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 the movie </a:t>
            </a:r>
            <a:r>
              <a:rPr lang="en-US" sz="3600" b="1" i="1" dirty="0" smtClean="0"/>
              <a:t>Thor</a:t>
            </a:r>
            <a:r>
              <a:rPr lang="en-US" sz="3600" b="1" dirty="0" smtClean="0"/>
              <a:t>, Odin the </a:t>
            </a:r>
            <a:r>
              <a:rPr lang="en-US" sz="3600" b="1" dirty="0"/>
              <a:t>N</a:t>
            </a:r>
            <a:r>
              <a:rPr lang="en-US" sz="3600" b="1" dirty="0" smtClean="0"/>
              <a:t>orse King of</a:t>
            </a:r>
          </a:p>
          <a:p>
            <a:r>
              <a:rPr lang="en-US" sz="3600" b="1" dirty="0" smtClean="0"/>
              <a:t> Asgard is </a:t>
            </a:r>
            <a:r>
              <a:rPr lang="en-US" sz="3600" b="1" u="sng" dirty="0" smtClean="0"/>
              <a:t>omnipotent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pic>
        <p:nvPicPr>
          <p:cNvPr id="4100" name="Picture 4" descr="http://images.rapgenius.com/v0szr1nnnzarh2hdf1weivgv.625x417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9531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9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79" y="0"/>
            <a:ext cx="7953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h</a:t>
            </a:r>
            <a:r>
              <a:rPr lang="en-US" sz="4000" b="1" dirty="0" smtClean="0"/>
              <a:t>eritage- an inheritance; a birthright</a:t>
            </a:r>
            <a:endParaRPr lang="en-US" sz="4000" b="1" dirty="0"/>
          </a:p>
        </p:txBody>
      </p:sp>
      <p:pic>
        <p:nvPicPr>
          <p:cNvPr id="5122" name="Picture 2" descr="http://members.digis.net/clj3/images/heritage_btn-m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28668"/>
            <a:ext cx="6584839" cy="446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679" y="5193258"/>
            <a:ext cx="8644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My Polish </a:t>
            </a:r>
            <a:r>
              <a:rPr lang="en-US" sz="3600" b="1" u="sng" dirty="0" smtClean="0"/>
              <a:t>heritage</a:t>
            </a:r>
            <a:r>
              <a:rPr lang="en-US" sz="3600" b="1" dirty="0" smtClean="0"/>
              <a:t> comes from my mother’s</a:t>
            </a:r>
          </a:p>
          <a:p>
            <a:r>
              <a:rPr lang="en-US" sz="3600" b="1" dirty="0"/>
              <a:t>s</a:t>
            </a:r>
            <a:r>
              <a:rPr lang="en-US" sz="3600" b="1" dirty="0" smtClean="0"/>
              <a:t>ide of my family.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46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140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cp:lastPrinted>2013-11-11T22:22:13Z</cp:lastPrinted>
  <dcterms:created xsi:type="dcterms:W3CDTF">2013-11-11T21:46:22Z</dcterms:created>
  <dcterms:modified xsi:type="dcterms:W3CDTF">2015-09-22T13:00:54Z</dcterms:modified>
</cp:coreProperties>
</file>